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1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Sans titre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58000"/>
          </a:xfrm>
          <a:prstGeom prst="rect">
            <a:avLst/>
          </a:prstGeom>
        </p:spPr>
      </p:pic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685800" y="4283136"/>
            <a:ext cx="4905870" cy="81832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</a:t>
            </a:r>
          </a:p>
          <a:p>
            <a:r>
              <a:rPr lang="fr-FR" dirty="0" smtClean="0"/>
              <a:t>sous-titres du masque</a:t>
            </a:r>
            <a:endParaRPr lang="fr-FR" dirty="0"/>
          </a:p>
        </p:txBody>
      </p:sp>
      <p:pic>
        <p:nvPicPr>
          <p:cNvPr id="13" name="Image 12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36" y="4844942"/>
            <a:ext cx="2790068" cy="8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0"/>
            <a:ext cx="9138047" cy="685800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550293" y="666265"/>
            <a:ext cx="3992436" cy="857250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11" name="Image 10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0" y="6262763"/>
            <a:ext cx="1542854" cy="4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4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047" cy="6869340"/>
          </a:xfrm>
          <a:prstGeom prst="rect">
            <a:avLst/>
          </a:prstGeom>
        </p:spPr>
      </p:pic>
      <p:pic>
        <p:nvPicPr>
          <p:cNvPr id="8" name="Image 7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0" y="6262763"/>
            <a:ext cx="1542854" cy="449632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473535" y="2079985"/>
            <a:ext cx="4761153" cy="857250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0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0"/>
            <a:ext cx="9138047" cy="6858000"/>
          </a:xfrm>
          <a:prstGeom prst="rect">
            <a:avLst/>
          </a:prstGeom>
        </p:spPr>
      </p:pic>
      <p:pic>
        <p:nvPicPr>
          <p:cNvPr id="3" name="Image 2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0" y="6262763"/>
            <a:ext cx="1542854" cy="449632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266802" y="643304"/>
            <a:ext cx="3992436" cy="62067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898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0"/>
            <a:ext cx="9138047" cy="6858000"/>
          </a:xfrm>
          <a:prstGeom prst="rect">
            <a:avLst/>
          </a:prstGeom>
        </p:spPr>
      </p:pic>
      <p:pic>
        <p:nvPicPr>
          <p:cNvPr id="3" name="Image 2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0" y="6262763"/>
            <a:ext cx="1542854" cy="449632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407881" y="651555"/>
            <a:ext cx="3992436" cy="62067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8" name="Image 7" descr="iStock-618761712 - copie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1080" r="61426"/>
          <a:stretch/>
        </p:blipFill>
        <p:spPr>
          <a:xfrm>
            <a:off x="5953" y="164898"/>
            <a:ext cx="3497996" cy="59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0"/>
            <a:ext cx="9138047" cy="6858000"/>
          </a:xfrm>
          <a:prstGeom prst="rect">
            <a:avLst/>
          </a:prstGeom>
        </p:spPr>
      </p:pic>
      <p:pic>
        <p:nvPicPr>
          <p:cNvPr id="3" name="Image 2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0" y="6262763"/>
            <a:ext cx="1542854" cy="449632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63020" y="643304"/>
            <a:ext cx="3992436" cy="62067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79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ans titre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" y="0"/>
            <a:ext cx="9138047" cy="6858000"/>
          </a:xfrm>
          <a:prstGeom prst="rect">
            <a:avLst/>
          </a:prstGeom>
        </p:spPr>
      </p:pic>
      <p:pic>
        <p:nvPicPr>
          <p:cNvPr id="3" name="Image 2" descr="UAF_LOGO_BLOC_MARQUE_NOIR_BLANC_SANS_FOND_H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70" y="6262763"/>
            <a:ext cx="1542854" cy="449632"/>
          </a:xfrm>
          <a:prstGeom prst="rect">
            <a:avLst/>
          </a:prstGeom>
        </p:spPr>
      </p:pic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51483" y="643304"/>
            <a:ext cx="3992436" cy="620675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01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F9ED6-D394-B942-AB26-C15F636604A7}" type="datetimeFigureOut">
              <a:rPr lang="fr-FR" smtClean="0"/>
              <a:t>04/12/18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9656-4CA1-794D-BFF8-A02C457810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9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85800" y="2966995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400" b="1" dirty="0" smtClean="0">
                <a:solidFill>
                  <a:schemeClr val="bg1"/>
                </a:solidFill>
                <a:latin typeface="Arial"/>
                <a:cs typeface="Arial"/>
              </a:rPr>
              <a:t>TITRE TITRE TITRE TITRE</a:t>
            </a:r>
            <a:br>
              <a:rPr lang="fr-FR" sz="34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FR" sz="3400" b="1" dirty="0" smtClean="0">
                <a:solidFill>
                  <a:schemeClr val="bg1"/>
                </a:solidFill>
                <a:latin typeface="Arial"/>
                <a:cs typeface="Arial"/>
              </a:rPr>
              <a:t>TITRE TITRE TITRE</a:t>
            </a:r>
            <a:endParaRPr lang="fr-FR" sz="3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40" y="975631"/>
            <a:ext cx="289056" cy="230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9450" y="1904712"/>
            <a:ext cx="4311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9450" y="2297234"/>
            <a:ext cx="402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59450" y="3355230"/>
            <a:ext cx="4311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9450" y="3983286"/>
            <a:ext cx="4311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450" y="4325626"/>
            <a:ext cx="4029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6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59450" y="5302701"/>
            <a:ext cx="4311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etureic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iatiate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nimusant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etur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idus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quo</a:t>
            </a:r>
            <a:endParaRPr lang="fr-FR" sz="1600" b="1" dirty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0144" y="1914382"/>
            <a:ext cx="466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C30A"/>
                </a:solidFill>
                <a:latin typeface="Arial"/>
                <a:cs typeface="Arial"/>
              </a:rPr>
              <a:t>P.3</a:t>
            </a:r>
            <a:endParaRPr lang="fr-FR" sz="16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0144" y="3355230"/>
            <a:ext cx="466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C30A"/>
                </a:solidFill>
                <a:latin typeface="Arial"/>
                <a:cs typeface="Arial"/>
              </a:rPr>
              <a:t>P.5</a:t>
            </a:r>
            <a:endParaRPr lang="fr-FR" sz="16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10144" y="3983406"/>
            <a:ext cx="466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C30A"/>
                </a:solidFill>
                <a:latin typeface="Arial"/>
                <a:cs typeface="Arial"/>
              </a:rPr>
              <a:t>P.6</a:t>
            </a:r>
            <a:endParaRPr lang="fr-FR" sz="16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0144" y="5300109"/>
            <a:ext cx="466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EC30A"/>
                </a:solidFill>
                <a:latin typeface="Arial"/>
                <a:cs typeface="Arial"/>
              </a:rPr>
              <a:t>P.7</a:t>
            </a:r>
            <a:endParaRPr lang="fr-FR" sz="1600" b="1" dirty="0">
              <a:solidFill>
                <a:srgbClr val="FEC30A"/>
              </a:solidFill>
              <a:latin typeface="Arial"/>
              <a:cs typeface="Arial"/>
            </a:endParaRP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32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05" y="2329036"/>
            <a:ext cx="421599" cy="3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3958" y="643304"/>
            <a:ext cx="5108317" cy="6206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84" y="826710"/>
            <a:ext cx="318818" cy="253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4194" y="1461338"/>
            <a:ext cx="6915651" cy="675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6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600" b="1" dirty="0" smtClean="0">
                <a:solidFill>
                  <a:srgbClr val="404040"/>
                </a:solidFill>
                <a:latin typeface="Arial"/>
                <a:cs typeface="Arial"/>
              </a:rPr>
              <a:t> arum</a:t>
            </a:r>
            <a:endParaRPr lang="fr-FR" sz="1600" b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506" y="2619853"/>
            <a:ext cx="3777339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14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endParaRPr lang="fr-FR" sz="1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6" name="Image 5" descr="iStock-618761712 - copi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7"/>
          <a:stretch/>
        </p:blipFill>
        <p:spPr>
          <a:xfrm>
            <a:off x="1468709" y="2641538"/>
            <a:ext cx="2876831" cy="2441871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47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1110" y="651555"/>
            <a:ext cx="3992436" cy="620675"/>
          </a:xfrm>
        </p:spPr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601" y="821838"/>
            <a:ext cx="362139" cy="288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1110" y="1889986"/>
            <a:ext cx="4789998" cy="8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endParaRPr lang="fr-FR" sz="1400" b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1110" y="3053447"/>
            <a:ext cx="4789997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b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</a:b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14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02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3020" y="643304"/>
            <a:ext cx="4842844" cy="62067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63019" y="1490964"/>
            <a:ext cx="5253741" cy="8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,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endParaRPr lang="fr-FR" sz="1400" b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3020" y="2753767"/>
            <a:ext cx="5079422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1400" dirty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b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b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</a:p>
          <a:p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</a:t>
            </a:r>
          </a:p>
        </p:txBody>
      </p:sp>
      <p:sp>
        <p:nvSpPr>
          <p:cNvPr id="6" name="Rectangle 5"/>
          <p:cNvSpPr/>
          <p:nvPr/>
        </p:nvSpPr>
        <p:spPr>
          <a:xfrm>
            <a:off x="691738" y="3746811"/>
            <a:ext cx="20720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1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1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11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40" y="1263979"/>
            <a:ext cx="2214505" cy="221450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745" y="821838"/>
            <a:ext cx="362139" cy="288371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21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623" y="643304"/>
            <a:ext cx="4819572" cy="620675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8" y="821838"/>
            <a:ext cx="362139" cy="2883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23" y="1473827"/>
            <a:ext cx="7143978" cy="2858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9317" y="4485560"/>
            <a:ext cx="49858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</a:p>
          <a:p>
            <a:endParaRPr lang="fr-FR" sz="1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custist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,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SIte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ut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intiber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escimporem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arum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1400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1400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endParaRPr lang="fr-FR" sz="1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856" y="2200877"/>
            <a:ext cx="165860" cy="1990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78" y="3253978"/>
            <a:ext cx="165860" cy="1990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436" y="2493793"/>
            <a:ext cx="165860" cy="1990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723" y="3354375"/>
            <a:ext cx="165860" cy="19903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309" y="3672136"/>
            <a:ext cx="165860" cy="199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01856" y="2476386"/>
            <a:ext cx="146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0436" y="3309989"/>
            <a:ext cx="146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9783" y="4014243"/>
            <a:ext cx="146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34442" y="3309989"/>
            <a:ext cx="146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149" y="1978954"/>
            <a:ext cx="146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arum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inis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volupti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inum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aute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et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accatur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modita</a:t>
            </a:r>
            <a:r>
              <a:rPr lang="fr-FR" sz="800" i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fr-FR" sz="800" i="1" dirty="0" err="1" smtClean="0">
                <a:solidFill>
                  <a:srgbClr val="404040"/>
                </a:solidFill>
                <a:latin typeface="Arial"/>
                <a:cs typeface="Arial"/>
              </a:rPr>
              <a:t>vitatqui</a:t>
            </a:r>
            <a:endParaRPr lang="fr-FR" sz="800" i="1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66802" y="6343554"/>
            <a:ext cx="4954314" cy="273844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04113" y="6078360"/>
            <a:ext cx="963870" cy="779640"/>
          </a:xfrm>
        </p:spPr>
        <p:txBody>
          <a:bodyPr/>
          <a:lstStyle>
            <a:lvl1pPr algn="ctr">
              <a:defRPr sz="1400" b="1">
                <a:latin typeface="Arial"/>
                <a:cs typeface="Arial"/>
              </a:defRPr>
            </a:lvl1pPr>
          </a:lstStyle>
          <a:p>
            <a:fld id="{63ED941E-A872-C444-8E49-A9D124135B2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676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496</Words>
  <Application>Microsoft Macintosh PowerPoint</Application>
  <PresentationFormat>Présentation à l'écran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Cithea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JOUANNET</dc:creator>
  <cp:lastModifiedBy>Thierry JOUANNET</cp:lastModifiedBy>
  <cp:revision>4</cp:revision>
  <dcterms:created xsi:type="dcterms:W3CDTF">2018-12-04T14:27:31Z</dcterms:created>
  <dcterms:modified xsi:type="dcterms:W3CDTF">2018-12-04T15:42:57Z</dcterms:modified>
</cp:coreProperties>
</file>