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4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0613D-3CE5-C041-A8F0-E8EE7E05FF1C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BB50-C524-794F-84A2-C5CA8EF887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TT UAF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042495"/>
            <a:ext cx="4905870" cy="81832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</a:t>
            </a:r>
          </a:p>
          <a:p>
            <a:r>
              <a:rPr lang="fr-FR" dirty="0" smtClean="0"/>
              <a:t>sous-titres du masque</a:t>
            </a:r>
            <a:endParaRPr lang="fr-FR" dirty="0"/>
          </a:p>
        </p:txBody>
      </p:sp>
      <p:pic>
        <p:nvPicPr>
          <p:cNvPr id="9" name="Image 8" descr="UAF_LOGO_BLOC_MARQUE_NOIR_BLANC_SANS_FOND_H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36" y="3699862"/>
            <a:ext cx="2790068" cy="8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TT UAF 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66802" y="666265"/>
            <a:ext cx="3992436" cy="85725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54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TT UAF 2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110667" y="1222735"/>
            <a:ext cx="3992436" cy="85725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41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TT UAF 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065486" y="640697"/>
            <a:ext cx="3992436" cy="620675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3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TT UAF 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 descr="iStock-618761712 - copie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1080" r="59471"/>
          <a:stretch/>
        </p:blipFill>
        <p:spPr>
          <a:xfrm>
            <a:off x="0" y="175172"/>
            <a:ext cx="2804359" cy="4438681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435126" y="924197"/>
            <a:ext cx="3992436" cy="620675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65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TT UAF 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36792" y="674789"/>
            <a:ext cx="3992436" cy="620675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6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TT UAF 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065486" y="640697"/>
            <a:ext cx="3992436" cy="620675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54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ED751-AF91-CE45-AB64-87E5EF56C717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941E-A872-C444-8E49-A9D124135B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72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1671976"/>
            <a:ext cx="7772400" cy="1102519"/>
          </a:xfrm>
        </p:spPr>
        <p:txBody>
          <a:bodyPr>
            <a:noAutofit/>
          </a:bodyPr>
          <a:lstStyle/>
          <a:p>
            <a:pPr algn="l"/>
            <a:r>
              <a:rPr lang="fr-FR" sz="3400" b="1" dirty="0" smtClean="0">
                <a:solidFill>
                  <a:schemeClr val="bg1"/>
                </a:solidFill>
                <a:latin typeface="Arial"/>
                <a:cs typeface="Arial"/>
              </a:rPr>
              <a:t>TITRE TITRE TITRE TITRE</a:t>
            </a:r>
            <a:br>
              <a:rPr lang="fr-FR" sz="3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FR" sz="3400" b="1" dirty="0" smtClean="0">
                <a:solidFill>
                  <a:schemeClr val="bg1"/>
                </a:solidFill>
                <a:latin typeface="Arial"/>
                <a:cs typeface="Arial"/>
              </a:rPr>
              <a:t>TITRE TITRE TITRE</a:t>
            </a:r>
            <a:endParaRPr lang="fr-FR" sz="3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12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84" y="975631"/>
            <a:ext cx="289056" cy="230173"/>
          </a:xfrm>
          <a:prstGeom prst="rect">
            <a:avLst/>
          </a:prstGeom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59450" y="1738027"/>
            <a:ext cx="3292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etureic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iatiate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nimusant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etur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idus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quo</a:t>
            </a:r>
            <a:endParaRPr lang="fr-FR" sz="12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9450" y="2015026"/>
            <a:ext cx="4029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9450" y="2616564"/>
            <a:ext cx="3292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etureic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iatiate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nimusant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etur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idus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quo</a:t>
            </a:r>
            <a:endParaRPr lang="fr-FR" sz="12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9450" y="3062549"/>
            <a:ext cx="3292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etureic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iatiate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nimusant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etur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idus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quo</a:t>
            </a:r>
            <a:endParaRPr lang="fr-FR" sz="12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9450" y="3339548"/>
            <a:ext cx="4029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9450" y="4010764"/>
            <a:ext cx="32929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etureic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iatiate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nimusant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etur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idus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quo</a:t>
            </a:r>
            <a:endParaRPr lang="fr-FR" sz="12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0144" y="1747697"/>
            <a:ext cx="395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EC30A"/>
                </a:solidFill>
                <a:latin typeface="Arial"/>
                <a:cs typeface="Arial"/>
              </a:rPr>
              <a:t>P.3</a:t>
            </a:r>
            <a:endParaRPr lang="fr-FR" sz="1200" b="1" dirty="0">
              <a:solidFill>
                <a:srgbClr val="FEC30A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0144" y="2616564"/>
            <a:ext cx="395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EC30A"/>
                </a:solidFill>
                <a:latin typeface="Arial"/>
                <a:cs typeface="Arial"/>
              </a:rPr>
              <a:t>P.5</a:t>
            </a:r>
            <a:endParaRPr lang="fr-FR" sz="1200" b="1" dirty="0">
              <a:solidFill>
                <a:srgbClr val="FEC30A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0144" y="3062669"/>
            <a:ext cx="395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EC30A"/>
                </a:solidFill>
                <a:latin typeface="Arial"/>
                <a:cs typeface="Arial"/>
              </a:rPr>
              <a:t>P.6</a:t>
            </a:r>
            <a:endParaRPr lang="fr-FR" sz="1200" b="1" dirty="0">
              <a:solidFill>
                <a:srgbClr val="FEC30A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0144" y="4008172"/>
            <a:ext cx="395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FEC30A"/>
                </a:solidFill>
                <a:latin typeface="Arial"/>
                <a:cs typeface="Arial"/>
              </a:rPr>
              <a:t>P.7</a:t>
            </a:r>
            <a:endParaRPr lang="fr-FR" sz="1200" b="1" dirty="0">
              <a:solidFill>
                <a:srgbClr val="FEC30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70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49" y="1532101"/>
            <a:ext cx="289056" cy="2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9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66" y="826710"/>
            <a:ext cx="318818" cy="253874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065485" y="1272335"/>
            <a:ext cx="7018224" cy="52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ut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endParaRPr lang="fr-FR" sz="1200" b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4374" y="2007449"/>
            <a:ext cx="389071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endParaRPr lang="fr-FR" sz="12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</a:t>
            </a:r>
          </a:p>
        </p:txBody>
      </p:sp>
      <p:pic>
        <p:nvPicPr>
          <p:cNvPr id="8" name="Image 7" descr="iStock-618761712 - copi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7"/>
          <a:stretch/>
        </p:blipFill>
        <p:spPr>
          <a:xfrm>
            <a:off x="1168058" y="2069774"/>
            <a:ext cx="2450179" cy="207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9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06" y="1110210"/>
            <a:ext cx="318818" cy="253874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435125" y="1643121"/>
            <a:ext cx="510282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ut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endParaRPr lang="fr-FR" sz="1200" b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5126" y="2545089"/>
            <a:ext cx="510282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endParaRPr lang="fr-FR" sz="12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</a:t>
            </a:r>
          </a:p>
        </p:txBody>
      </p:sp>
    </p:spTree>
    <p:extLst>
      <p:ext uri="{BB962C8B-B14F-4D97-AF65-F5344CB8AC3E}">
        <p14:creationId xmlns:p14="http://schemas.microsoft.com/office/powerpoint/2010/main" val="409782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488" y="856336"/>
            <a:ext cx="318818" cy="253874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136791" y="1346490"/>
            <a:ext cx="494691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ut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endParaRPr lang="fr-FR" sz="1200" b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6791" y="2285538"/>
            <a:ext cx="4548294" cy="1975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endParaRPr lang="fr-FR" sz="12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913" y="3037041"/>
            <a:ext cx="1974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9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9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9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8" y="986121"/>
            <a:ext cx="1683720" cy="16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26" y="856336"/>
            <a:ext cx="318818" cy="253874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65486" y="4767263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61954" y="4767263"/>
            <a:ext cx="724530" cy="273844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28" y="1665287"/>
            <a:ext cx="5822703" cy="2329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0421" y="1541074"/>
            <a:ext cx="1700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</a:p>
          <a:p>
            <a:endParaRPr lang="fr-FR" sz="12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2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200" dirty="0" smtClean="0">
                <a:solidFill>
                  <a:srgbClr val="404040"/>
                </a:solidFill>
                <a:latin typeface="Arial"/>
                <a:cs typeface="Arial"/>
              </a:rPr>
              <a:t> et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606" y="2252524"/>
            <a:ext cx="142239" cy="1706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847" y="2979642"/>
            <a:ext cx="142239" cy="1706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25" y="2081837"/>
            <a:ext cx="142239" cy="1706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284" y="2808955"/>
            <a:ext cx="142239" cy="1706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398" y="3359698"/>
            <a:ext cx="142239" cy="1706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09597" y="2253934"/>
            <a:ext cx="125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5523" y="2808955"/>
            <a:ext cx="125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00398" y="3656325"/>
            <a:ext cx="125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37637" y="3080039"/>
            <a:ext cx="125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0764" y="1932825"/>
            <a:ext cx="125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8187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576</Words>
  <Application>Microsoft Macintosh PowerPoint</Application>
  <PresentationFormat>Présentation à l'écran (16:9)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TITRE TITRE TITRE TITRE TITRE TITRE TITRE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Cithea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JOUANNET</dc:creator>
  <cp:lastModifiedBy>Thierry JOUANNET</cp:lastModifiedBy>
  <cp:revision>10</cp:revision>
  <dcterms:created xsi:type="dcterms:W3CDTF">2018-12-04T13:17:46Z</dcterms:created>
  <dcterms:modified xsi:type="dcterms:W3CDTF">2018-12-04T15:43:12Z</dcterms:modified>
</cp:coreProperties>
</file>